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41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89" r:id="rId35"/>
    <p:sldId id="290" r:id="rId36"/>
    <p:sldId id="291" r:id="rId37"/>
    <p:sldId id="292" r:id="rId38"/>
    <p:sldId id="261" r:id="rId39"/>
    <p:sldId id="262" r:id="rId4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2" dt="2022-03-03T20:18:17.55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3-03T20:23:50.085" v="787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  <pc:sldChg chg="addSp delSp modSp add mod setBg">
        <pc:chgData name="Levi Nelson" userId="4a4d733fabe62fef" providerId="LiveId" clId="{7E3B363C-2599-4E4E-9D1F-25D66E202843}" dt="2022-03-03T20:19:32.249" v="644" actId="20577"/>
        <pc:sldMkLst>
          <pc:docMk/>
          <pc:sldMk cId="2418368953" sldId="280"/>
        </pc:sldMkLst>
        <pc:spChg chg="mod">
          <ac:chgData name="Levi Nelson" userId="4a4d733fabe62fef" providerId="LiveId" clId="{7E3B363C-2599-4E4E-9D1F-25D66E202843}" dt="2022-03-03T20:19:32.249" v="644" actId="20577"/>
          <ac:spMkLst>
            <pc:docMk/>
            <pc:sldMk cId="2418368953" sldId="280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3-03T20:19:27.765" v="640" actId="1076"/>
          <ac:picMkLst>
            <pc:docMk/>
            <pc:sldMk cId="2418368953" sldId="280"/>
            <ac:picMk id="3" creationId="{20AB1281-E401-4C7C-BD28-F0D860488137}"/>
          </ac:picMkLst>
        </pc:picChg>
        <pc:picChg chg="del">
          <ac:chgData name="Levi Nelson" userId="4a4d733fabe62fef" providerId="LiveId" clId="{7E3B363C-2599-4E4E-9D1F-25D66E202843}" dt="2022-03-03T20:18:44.747" v="635" actId="478"/>
          <ac:picMkLst>
            <pc:docMk/>
            <pc:sldMk cId="2418368953" sldId="280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3-03T20:23:50.085" v="787" actId="1076"/>
        <pc:sldMkLst>
          <pc:docMk/>
          <pc:sldMk cId="1697003544" sldId="281"/>
        </pc:sldMkLst>
        <pc:spChg chg="mod">
          <ac:chgData name="Levi Nelson" userId="4a4d733fabe62fef" providerId="LiveId" clId="{7E3B363C-2599-4E4E-9D1F-25D66E202843}" dt="2022-03-03T20:22:13.492" v="715" actId="1076"/>
          <ac:spMkLst>
            <pc:docMk/>
            <pc:sldMk cId="1697003544" sldId="281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3-03T20:23:33.581" v="785" actId="20577"/>
          <ac:graphicFrameMkLst>
            <pc:docMk/>
            <pc:sldMk cId="1697003544" sldId="281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3-03T20:22:21.022" v="719" actId="1076"/>
          <ac:picMkLst>
            <pc:docMk/>
            <pc:sldMk cId="1697003544" sldId="281"/>
            <ac:picMk id="3" creationId="{90F20A16-5539-41EF-AAE7-8E0C9E5A09A2}"/>
          </ac:picMkLst>
        </pc:picChg>
        <pc:picChg chg="add mod">
          <ac:chgData name="Levi Nelson" userId="4a4d733fabe62fef" providerId="LiveId" clId="{7E3B363C-2599-4E4E-9D1F-25D66E202843}" dt="2022-03-03T20:23:50.085" v="787" actId="1076"/>
          <ac:picMkLst>
            <pc:docMk/>
            <pc:sldMk cId="1697003544" sldId="281"/>
            <ac:picMk id="5" creationId="{707206E8-1EAF-41B6-A941-CA5E7BFBAC80}"/>
          </ac:picMkLst>
        </pc:picChg>
        <pc:picChg chg="del">
          <ac:chgData name="Levi Nelson" userId="4a4d733fabe62fef" providerId="LiveId" clId="{7E3B363C-2599-4E4E-9D1F-25D66E202843}" dt="2022-03-03T20:19:52.447" v="647" actId="478"/>
          <ac:picMkLst>
            <pc:docMk/>
            <pc:sldMk cId="1697003544" sldId="281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3-03T20:19:52.899" v="648" actId="478"/>
          <ac:picMkLst>
            <pc:docMk/>
            <pc:sldMk cId="1697003544" sldId="281"/>
            <ac:picMk id="8" creationId="{DD493158-D7BA-4791-A2C2-E2A5D05DF9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7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1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03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1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62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8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1148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49323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23465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9162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1281-E401-4C7C-BD28-F0D86048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1" y="1017725"/>
            <a:ext cx="7045139" cy="34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49628234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F20A16-5539-41EF-AAE7-8E0C9E5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" y="517567"/>
            <a:ext cx="2514215" cy="234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206E8-1EAF-41B6-A941-CA5E7BFB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37" y="856493"/>
            <a:ext cx="4841151" cy="1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Version 2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BEFF-EA7A-4544-9C16-60FCA084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8" y="1468028"/>
            <a:ext cx="8598342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6277419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74BA00-6584-4C13-914B-6877C4C3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774"/>
            <a:ext cx="3502732" cy="187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122F0-1508-43C2-9F95-D69558FC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68" y="592828"/>
            <a:ext cx="2394970" cy="2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</a:t>
            </a:r>
            <a:r>
              <a:rPr lang="en"/>
              <a:t>Version 3 </a:t>
            </a:r>
            <a:r>
              <a:rPr lang="en" dirty="0"/>
              <a:t>(Trello screenshot)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8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4CC2A0-B1A2-45C6-9104-2AF3D58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5" y="574603"/>
            <a:ext cx="4455035" cy="210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8A2FE-C95B-416C-9842-4EE62849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85" y="558694"/>
            <a:ext cx="2284475" cy="2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B1B54-1051-4A0C-B9E0-A15EF55D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29" y="1520771"/>
            <a:ext cx="8598342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1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42353492"/>
              </p:ext>
            </p:extLst>
          </p:nvPr>
        </p:nvGraphicFramePr>
        <p:xfrm>
          <a:off x="159494" y="2961623"/>
          <a:ext cx="8520600" cy="11277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</a:t>
                      </a:r>
                      <a:r>
                        <a:rPr lang="en-US" sz="1600"/>
                        <a:t>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F3E7257-E43D-4903-A02C-0B50C21C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209" y="969595"/>
            <a:ext cx="5282505" cy="160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536BA-DF42-4C9D-A76D-76F92DEA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96" y="865750"/>
            <a:ext cx="4578585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06810-1EE3-4B95-A70B-03BA9820B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594" y="1746179"/>
            <a:ext cx="8579291" cy="2768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4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187084613"/>
              </p:ext>
            </p:extLst>
          </p:nvPr>
        </p:nvGraphicFramePr>
        <p:xfrm>
          <a:off x="159494" y="2961623"/>
          <a:ext cx="8520600" cy="1615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With price formatted to 2 decimal places and dollar sign. </a:t>
                      </a:r>
                      <a:r>
                        <a:rPr lang="en-US" sz="1600"/>
                        <a:t>Menu starts at 1.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D4F05030-3C82-4058-9A0B-1B8F1BD7E8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8545" y="921292"/>
            <a:ext cx="5286545" cy="16504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4F020-C4F9-4096-B534-5849AACF1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794" y="921292"/>
            <a:ext cx="4064209" cy="170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8353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2 (Trello screenshot)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660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10391028"/>
              </p:ext>
            </p:extLst>
          </p:nvPr>
        </p:nvGraphicFramePr>
        <p:xfrm>
          <a:off x="159494" y="2961623"/>
          <a:ext cx="8520600" cy="16153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and prices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With price formatted to 2 decimal places and dollar sign. Menu starts at 1.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44996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1132</Words>
  <Application>Microsoft Office PowerPoint</Application>
  <PresentationFormat>On-screen Show (16:9)</PresentationFormat>
  <Paragraphs>175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8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Component 4 Delivery info(Trello screenshot) </vt:lpstr>
      <vt:lpstr>Component 4 Version 1 - Test Plan (?and screenshot)  </vt:lpstr>
      <vt:lpstr>Component 4 Delivery info Version 2 (Trello screenshot) </vt:lpstr>
      <vt:lpstr>Component 4 Version 2 - Test Plan (?and screenshot)  </vt:lpstr>
      <vt:lpstr>Component 4 Delivery info Version 3 (Trello screenshot) </vt:lpstr>
      <vt:lpstr>Component 4 Version 3 - Test Plan (?and screenshot)  </vt:lpstr>
      <vt:lpstr>Component 5 Pizza menu Version 1 (Trello screenshot) </vt:lpstr>
      <vt:lpstr>Component 5 Version 1 - Test Plan (?and screenshot)  </vt:lpstr>
      <vt:lpstr>Component 5 Pizza menu Version 2 (Trello screenshot) </vt:lpstr>
      <vt:lpstr>Component 5 Version 2 - Test Plan (?and screenshot)  </vt:lpstr>
      <vt:lpstr>Component 5 Pizza menu Version 2 (Trello screenshot) </vt:lpstr>
      <vt:lpstr>Component 5 Version 2 -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17</cp:revision>
  <dcterms:modified xsi:type="dcterms:W3CDTF">2022-03-11T01:19:48Z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